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>
        <p:scale>
          <a:sx n="55" d="100"/>
          <a:sy n="55" d="100"/>
        </p:scale>
        <p:origin x="4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91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465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77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4562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754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700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8901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61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42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65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40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525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877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49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597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23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9BB0-BC3D-4537-9AF9-D113D9C0C3E6}" type="datetimeFigureOut">
              <a:rPr lang="es-CO" smtClean="0"/>
              <a:t>03/06/2015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DE1A5-7D4D-4333-B3A7-E3170DA277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338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4719"/>
            <a:ext cx="9144000" cy="2387600"/>
          </a:xfrm>
        </p:spPr>
        <p:txBody>
          <a:bodyPr>
            <a:noAutofit/>
          </a:bodyPr>
          <a:lstStyle/>
          <a:p>
            <a:r>
              <a:rPr lang="es-CO" sz="8800" dirty="0" smtClean="0"/>
              <a:t>CARNIVAL OF BRAZIL </a:t>
            </a:r>
            <a:endParaRPr lang="es-CO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01588" y="2897894"/>
            <a:ext cx="7935108" cy="1197028"/>
          </a:xfrm>
        </p:spPr>
        <p:txBody>
          <a:bodyPr>
            <a:noAutofit/>
          </a:bodyPr>
          <a:lstStyle/>
          <a:p>
            <a:pPr algn="r"/>
            <a:r>
              <a:rPr lang="es-CO" sz="2800" dirty="0" smtClean="0"/>
              <a:t>ELIANA CAICEDO</a:t>
            </a:r>
          </a:p>
          <a:p>
            <a:pPr algn="r"/>
            <a:r>
              <a:rPr lang="es-CO" sz="2800" dirty="0" smtClean="0"/>
              <a:t>STIVEN LOPEZ </a:t>
            </a:r>
          </a:p>
          <a:p>
            <a:pPr algn="r"/>
            <a:r>
              <a:rPr lang="es-CO" sz="2800" dirty="0" smtClean="0"/>
              <a:t>ANGELA CARDONA </a:t>
            </a:r>
          </a:p>
          <a:p>
            <a:pPr algn="r"/>
            <a:r>
              <a:rPr lang="es-CO" sz="2800" dirty="0" smtClean="0"/>
              <a:t>10-2</a:t>
            </a:r>
            <a:endParaRPr lang="es-CO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2" y="2897894"/>
            <a:ext cx="6146392" cy="344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478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dirty="0" smtClean="0"/>
              <a:t>CARNIVAL OF BRAZIL</a:t>
            </a:r>
            <a:endParaRPr lang="es-CO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The </a:t>
            </a:r>
            <a:r>
              <a:rPr lang="en-US" sz="3200" dirty="0" smtClean="0"/>
              <a:t>carnival of Brazil is </a:t>
            </a:r>
            <a:r>
              <a:rPr lang="en-US" sz="3200" dirty="0"/>
              <a:t>an annual celebration held forty days before Easter, marking the beginning of Lent, dated variable (between February and March depending on the year</a:t>
            </a:r>
            <a:r>
              <a:rPr lang="en-US" sz="3200" dirty="0" smtClean="0"/>
              <a:t>).  </a:t>
            </a:r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608" y="4628736"/>
            <a:ext cx="6702120" cy="1876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04491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smtClean="0"/>
              <a:t>CHARACTERISTICS</a:t>
            </a:r>
            <a:endParaRPr lang="es-CO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This </a:t>
            </a:r>
            <a:r>
              <a:rPr lang="en-US" sz="3200" dirty="0"/>
              <a:t>carnival is characterized by,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their </a:t>
            </a:r>
            <a:r>
              <a:rPr lang="en-US" sz="3200" dirty="0"/>
              <a:t>parades, joy,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costumes</a:t>
            </a:r>
            <a:r>
              <a:rPr lang="en-US" sz="3200" dirty="0"/>
              <a:t>, dances,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excesses </a:t>
            </a:r>
            <a:r>
              <a:rPr lang="en-US" sz="3200" dirty="0"/>
              <a:t>and </a:t>
            </a:r>
            <a:r>
              <a:rPr lang="en-US" sz="3200" dirty="0" smtClean="0"/>
              <a:t>representation </a:t>
            </a:r>
          </a:p>
          <a:p>
            <a:pPr marL="0" indent="0">
              <a:buNone/>
            </a:pPr>
            <a:r>
              <a:rPr lang="en-US" sz="3200" dirty="0" smtClean="0"/>
              <a:t>of </a:t>
            </a:r>
            <a:r>
              <a:rPr lang="en-US" sz="3200" dirty="0"/>
              <a:t>birds</a:t>
            </a:r>
            <a:r>
              <a:rPr lang="en-US" sz="3200" dirty="0" smtClean="0"/>
              <a:t>.</a:t>
            </a:r>
          </a:p>
          <a:p>
            <a:pPr algn="just"/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85" y="1537934"/>
            <a:ext cx="4779033" cy="51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447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dirty="0" smtClean="0"/>
              <a:t>CARNIVAL OF BRAZIL</a:t>
            </a:r>
            <a:endParaRPr lang="es-CO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main celebrations take place in Rio de Janeiro, Salvador, Recife / Olinda and São Paulo, where the samba schools, blocos and bands occupy entire </a:t>
            </a:r>
            <a:r>
              <a:rPr lang="en-US" sz="2800" dirty="0" smtClean="0"/>
              <a:t>neighborhoods.</a:t>
            </a:r>
          </a:p>
          <a:p>
            <a:endParaRPr lang="es-CO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4123426"/>
            <a:ext cx="8024322" cy="2418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51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9800" dirty="0" smtClean="0"/>
              <a:t>THANK YOU </a:t>
            </a:r>
            <a:endParaRPr lang="es-CO" sz="9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99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103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CARNIVAL OF BRAZIL </vt:lpstr>
      <vt:lpstr>CARNIVAL OF BRAZIL</vt:lpstr>
      <vt:lpstr>CHARACTERISTICS</vt:lpstr>
      <vt:lpstr>CARNIVAL OF BRAZIL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CARNIVAL OF BRAZIL</dc:title>
  <dc:creator>restore</dc:creator>
  <cp:lastModifiedBy>restore</cp:lastModifiedBy>
  <cp:revision>5</cp:revision>
  <dcterms:created xsi:type="dcterms:W3CDTF">2015-06-03T20:24:34Z</dcterms:created>
  <dcterms:modified xsi:type="dcterms:W3CDTF">2015-06-03T20:56:57Z</dcterms:modified>
</cp:coreProperties>
</file>