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42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Triángulo isósceles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C44AEF45-9D9E-4B7B-893E-6A48C25CEA94}" type="datetimeFigureOut">
              <a:rPr lang="es-CO" smtClean="0"/>
              <a:t>23/06/2015</a:t>
            </a:fld>
            <a:endParaRPr lang="es-CO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s-CO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D258902-C725-4505-A652-A22255E7678C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EF45-9D9E-4B7B-893E-6A48C25CEA94}" type="datetimeFigureOut">
              <a:rPr lang="es-CO" smtClean="0"/>
              <a:t>23/06/2015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8902-C725-4505-A652-A22255E7678C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EF45-9D9E-4B7B-893E-6A48C25CEA94}" type="datetimeFigureOut">
              <a:rPr lang="es-CO" smtClean="0"/>
              <a:t>23/06/2015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8902-C725-4505-A652-A22255E7678C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C44AEF45-9D9E-4B7B-893E-6A48C25CEA94}" type="datetimeFigureOut">
              <a:rPr lang="es-CO" smtClean="0"/>
              <a:t>23/06/2015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8902-C725-4505-A652-A22255E7678C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riángulo rectángulo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Triángulo isósceles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C44AEF45-9D9E-4B7B-893E-6A48C25CEA94}" type="datetimeFigureOut">
              <a:rPr lang="es-CO" smtClean="0"/>
              <a:t>23/06/2015</a:t>
            </a:fld>
            <a:endParaRPr lang="es-CO" dirty="0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D258902-C725-4505-A652-A22255E7678C}" type="slidenum">
              <a:rPr lang="es-CO" smtClean="0"/>
              <a:t>‹Nº›</a:t>
            </a:fld>
            <a:endParaRPr lang="es-CO" dirty="0"/>
          </a:p>
        </p:txBody>
      </p:sp>
      <p:cxnSp>
        <p:nvCxnSpPr>
          <p:cNvPr id="11" name="10 Conector recto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9 Conector recto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44AEF45-9D9E-4B7B-893E-6A48C25CEA94}" type="datetimeFigureOut">
              <a:rPr lang="es-CO" smtClean="0"/>
              <a:t>23/06/2015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D258902-C725-4505-A652-A22255E7678C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C44AEF45-9D9E-4B7B-893E-6A48C25CEA94}" type="datetimeFigureOut">
              <a:rPr lang="es-CO" smtClean="0"/>
              <a:t>23/06/2015</a:t>
            </a:fld>
            <a:endParaRPr lang="es-CO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D258902-C725-4505-A652-A22255E7678C}" type="slidenum">
              <a:rPr lang="es-CO" smtClean="0"/>
              <a:t>‹Nº›</a:t>
            </a:fld>
            <a:endParaRPr lang="es-CO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4AEF45-9D9E-4B7B-893E-6A48C25CEA94}" type="datetimeFigureOut">
              <a:rPr lang="es-CO" smtClean="0"/>
              <a:t>23/06/2015</a:t>
            </a:fld>
            <a:endParaRPr lang="es-CO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258902-C725-4505-A652-A22255E7678C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C44AEF45-9D9E-4B7B-893E-6A48C25CEA94}" type="datetimeFigureOut">
              <a:rPr lang="es-CO" smtClean="0"/>
              <a:t>23/06/2015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D258902-C725-4505-A652-A22255E7678C}" type="slidenum">
              <a:rPr lang="es-CO" smtClean="0"/>
              <a:t>‹Nº›</a:t>
            </a:fld>
            <a:endParaRPr lang="es-CO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C44AEF45-9D9E-4B7B-893E-6A48C25CEA94}" type="datetimeFigureOut">
              <a:rPr lang="es-CO" smtClean="0"/>
              <a:t>23/06/2015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D258902-C725-4505-A652-A22255E7678C}" type="slidenum">
              <a:rPr lang="es-CO" smtClean="0"/>
              <a:t>‹Nº›</a:t>
            </a:fld>
            <a:endParaRPr lang="es-CO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dirty="0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C44AEF45-9D9E-4B7B-893E-6A48C25CEA94}" type="datetimeFigureOut">
              <a:rPr lang="es-CO" smtClean="0"/>
              <a:t>23/06/2015</a:t>
            </a:fld>
            <a:endParaRPr lang="es-CO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s-CO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D258902-C725-4505-A652-A22255E7678C}" type="slidenum">
              <a:rPr lang="es-CO" smtClean="0"/>
              <a:t>‹Nº›</a:t>
            </a:fld>
            <a:endParaRPr lang="es-CO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Triángulo rectángulo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8" name="7 Conector recto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8 Conector recto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C44AEF45-9D9E-4B7B-893E-6A48C25CEA94}" type="datetimeFigureOut">
              <a:rPr lang="es-CO" smtClean="0"/>
              <a:t>23/06/2015</a:t>
            </a:fld>
            <a:endParaRPr lang="es-CO" dirty="0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D258902-C725-4505-A652-A22255E7678C}" type="slidenum">
              <a:rPr lang="es-CO" smtClean="0"/>
              <a:t>‹Nº›</a:t>
            </a:fld>
            <a:endParaRPr lang="es-CO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g"/><Relationship Id="rId4" Type="http://schemas.openxmlformats.org/officeDocument/2006/relationships/image" Target="../media/image14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e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99592" y="2564904"/>
            <a:ext cx="8062912" cy="1470025"/>
          </a:xfrm>
        </p:spPr>
        <p:txBody>
          <a:bodyPr>
            <a:normAutofit/>
          </a:bodyPr>
          <a:lstStyle/>
          <a:p>
            <a:r>
              <a:rPr lang="es-CO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INTI</a:t>
            </a:r>
            <a:r>
              <a:rPr lang="es-CO" sz="6600" b="1" dirty="0" smtClean="0"/>
              <a:t> </a:t>
            </a:r>
            <a:r>
              <a:rPr lang="es-CO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RAIMY</a:t>
            </a:r>
            <a:endParaRPr lang="es-CO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99592" y="4293096"/>
            <a:ext cx="8062912" cy="1752600"/>
          </a:xfrm>
        </p:spPr>
        <p:txBody>
          <a:bodyPr>
            <a:normAutofit lnSpcReduction="10000"/>
          </a:bodyPr>
          <a:lstStyle/>
          <a:p>
            <a:r>
              <a:rPr lang="es-CO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Natalia Chito</a:t>
            </a:r>
          </a:p>
          <a:p>
            <a:r>
              <a:rPr lang="es-CO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Oscar Montoya</a:t>
            </a:r>
          </a:p>
          <a:p>
            <a:r>
              <a:rPr lang="es-CO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I.E Cristóbal Colon</a:t>
            </a:r>
          </a:p>
          <a:p>
            <a:r>
              <a:rPr lang="es-CO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9-1</a:t>
            </a:r>
          </a:p>
        </p:txBody>
      </p:sp>
      <p:pic>
        <p:nvPicPr>
          <p:cNvPr id="4" name="3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161" y="1700808"/>
            <a:ext cx="4395403" cy="4824536"/>
          </a:xfrm>
          <a:prstGeom prst="rect">
            <a:avLst/>
          </a:prstGeom>
          <a:ln>
            <a:solidFill>
              <a:srgbClr val="FFFF00"/>
            </a:solidFill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89101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</a:t>
            </a:r>
            <a:r>
              <a:rPr lang="es-CO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?</a:t>
            </a:r>
            <a:endParaRPr lang="es-CO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0528"/>
          </a:xfrm>
        </p:spPr>
        <p:txBody>
          <a:bodyPr/>
          <a:lstStyle/>
          <a:p>
            <a:pPr marL="64008" indent="0">
              <a:buNone/>
            </a:pPr>
            <a:r>
              <a:rPr lang="es-CO" dirty="0" smtClean="0"/>
              <a:t>It is a ritual in gratefulness and adoration that make to the sun god for giving light, warm, and life ; the ritual it is carried cut every </a:t>
            </a:r>
            <a:r>
              <a:rPr lang="es-CO" dirty="0"/>
              <a:t>Winter </a:t>
            </a:r>
            <a:r>
              <a:rPr lang="es-CO" dirty="0" smtClean="0"/>
              <a:t>solstice ( 24 of june ); with the presence of visitor national</a:t>
            </a:r>
            <a:r>
              <a:rPr lang="es-CO" dirty="0"/>
              <a:t> and </a:t>
            </a:r>
            <a:r>
              <a:rPr lang="es-CO" dirty="0" smtClean="0"/>
              <a:t>foreign that continué this action reborn </a:t>
            </a:r>
            <a:r>
              <a:rPr lang="es-CO" dirty="0"/>
              <a:t>in the </a:t>
            </a:r>
          </a:p>
          <a:p>
            <a:pPr marL="64008" indent="0">
              <a:buNone/>
            </a:pPr>
            <a:r>
              <a:rPr lang="es-CO" dirty="0"/>
              <a:t>twentieth </a:t>
            </a:r>
            <a:r>
              <a:rPr lang="es-CO" dirty="0" smtClean="0"/>
              <a:t>century, how considered a religious ceremony.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895645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399032"/>
          </a:xfrm>
        </p:spPr>
        <p:txBody>
          <a:bodyPr/>
          <a:lstStyle/>
          <a:p>
            <a:endParaRPr lang="es-CO" dirty="0"/>
          </a:p>
        </p:txBody>
      </p:sp>
      <p:pic>
        <p:nvPicPr>
          <p:cNvPr id="6" name="5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-333323"/>
            <a:ext cx="5321447" cy="4223371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371666"/>
            <a:ext cx="5112568" cy="3175174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61001"/>
            <a:ext cx="6480720" cy="4296999"/>
          </a:xfrm>
          <a:prstGeom prst="rect">
            <a:avLst/>
          </a:prstGeom>
        </p:spPr>
      </p:pic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4919"/>
            <a:ext cx="3863017" cy="3744416"/>
          </a:xfr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3515" y="2241412"/>
            <a:ext cx="3239852" cy="4601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2916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 smtClean="0"/>
              <a:t>Where it is celebrated ?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s-CO" dirty="0" smtClean="0"/>
              <a:t>The inti raimy is celebrated by the incas </a:t>
            </a:r>
          </a:p>
          <a:p>
            <a:pPr marL="64008" indent="0">
              <a:buNone/>
            </a:pPr>
            <a:r>
              <a:rPr lang="es-CO" dirty="0" smtClean="0"/>
              <a:t>( a indigenous </a:t>
            </a:r>
            <a:r>
              <a:rPr lang="es-CO" dirty="0"/>
              <a:t>gruop </a:t>
            </a:r>
            <a:r>
              <a:rPr lang="es-CO" dirty="0" smtClean="0"/>
              <a:t>inhabiting in the southwest from </a:t>
            </a:r>
            <a:r>
              <a:rPr lang="es-CO" dirty="0"/>
              <a:t>colombia and </a:t>
            </a:r>
            <a:r>
              <a:rPr lang="es-CO" dirty="0" smtClean="0"/>
              <a:t>northeast from Perú ) in sacsayhuaman ( as well known as machu picchu ) it is located to two kilometers of the city cuzco ( capital </a:t>
            </a:r>
            <a:r>
              <a:rPr lang="es-CO" dirty="0"/>
              <a:t>at </a:t>
            </a:r>
            <a:r>
              <a:rPr lang="es-CO" dirty="0" smtClean="0"/>
              <a:t>ethnicity</a:t>
            </a:r>
            <a:r>
              <a:rPr lang="es-CO" dirty="0"/>
              <a:t> </a:t>
            </a:r>
            <a:r>
              <a:rPr lang="es-CO" dirty="0" smtClean="0"/>
              <a:t>) 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53275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 dirty="0"/>
          </a:p>
        </p:txBody>
      </p:sp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5044660" cy="3356992"/>
          </a:xfrm>
        </p:spPr>
      </p:pic>
      <p:pic>
        <p:nvPicPr>
          <p:cNvPr id="8" name="7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25473"/>
            <a:ext cx="4317455" cy="686427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9" y="2852936"/>
            <a:ext cx="5461132" cy="4005064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23" y="911069"/>
            <a:ext cx="3744416" cy="5953201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922413"/>
            <a:ext cx="3757939" cy="5935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554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 smtClean="0"/>
              <a:t>How is performed the ritual ?</a:t>
            </a:r>
            <a:endParaRPr lang="es-CO" b="1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es-CO" dirty="0" smtClean="0"/>
              <a:t>Starts agains the cori cancha there an </a:t>
            </a:r>
            <a:r>
              <a:rPr lang="en-US" dirty="0" smtClean="0"/>
              <a:t>Inca</a:t>
            </a:r>
            <a:r>
              <a:rPr lang="es-CO" dirty="0" smtClean="0"/>
              <a:t> ( King ) ficcional  performs in invocation to the sun and choose to a spectator that it is sacrificed to the name of the god sun, becoming in the heir the sun god. After the her</a:t>
            </a:r>
            <a:r>
              <a:rPr lang="es-CO" dirty="0"/>
              <a:t> </a:t>
            </a:r>
            <a:r>
              <a:rPr lang="es-CO" dirty="0" smtClean="0"/>
              <a:t>invokes to your father the sun.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707980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8" name="7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29742" y="22947"/>
            <a:ext cx="4814257" cy="6835053"/>
          </a:xfrm>
          <a:prstGeom prst="rect">
            <a:avLst/>
          </a:prstGeom>
        </p:spPr>
      </p:pic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0401" y="0"/>
            <a:ext cx="5288669" cy="3356992"/>
          </a:xfr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5856" y="1238793"/>
            <a:ext cx="4617864" cy="3458941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96952"/>
            <a:ext cx="3940721" cy="4065540"/>
          </a:xfrm>
          <a:prstGeom prst="rect">
            <a:avLst/>
          </a:prstGeom>
        </p:spPr>
      </p:pic>
      <p:pic>
        <p:nvPicPr>
          <p:cNvPr id="7" name="6 Imagen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721" y="3144553"/>
            <a:ext cx="5203278" cy="3770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305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CO" b="1" dirty="0" smtClean="0"/>
              <a:t>What Is held </a:t>
            </a:r>
            <a:r>
              <a:rPr lang="es-CO" dirty="0" smtClean="0">
                <a:latin typeface="Arial" pitchFamily="34" charset="0"/>
                <a:cs typeface="Arial" pitchFamily="34" charset="0"/>
              </a:rPr>
              <a:t>?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4008" indent="0">
              <a:buNone/>
            </a:pPr>
            <a:r>
              <a:rPr lang="en-US" dirty="0"/>
              <a:t>Inti Raymi is celebrated also to shed laziness, laziness, bad ideas and neglect. Children and adults leave their clothes to dance and bathe in cold water, while a shaman clean their bodies with Nettle and </a:t>
            </a:r>
            <a:r>
              <a:rPr lang="en-US" dirty="0" smtClean="0"/>
              <a:t>alcohol. The </a:t>
            </a:r>
            <a:r>
              <a:rPr lang="en-US" dirty="0"/>
              <a:t>shaman asks for the health and welfare of its people and thanks for the harvest. "Outside, laziness; outside, vagrancy; outside, evil thoughts, "he says while cleaning bodies, with nettle and drink, of those involved in the ritual.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3864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pic>
        <p:nvPicPr>
          <p:cNvPr id="7" name="6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3976" y="0"/>
            <a:ext cx="5338543" cy="3553468"/>
          </a:xfrm>
          <a:prstGeom prst="rect">
            <a:avLst/>
          </a:prstGeom>
        </p:spPr>
      </p:pic>
      <p:pic>
        <p:nvPicPr>
          <p:cNvPr id="4" name="3 Marcador de contenido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0" y="17453"/>
            <a:ext cx="5313843" cy="3528392"/>
          </a:xfr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6584" y="2619756"/>
            <a:ext cx="6385302" cy="4238244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04388"/>
            <a:ext cx="5464008" cy="3636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9655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ío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rí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río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153</TotalTime>
  <Words>282</Words>
  <Application>Microsoft Office PowerPoint</Application>
  <PresentationFormat>Presentación en pantalla (4:3)</PresentationFormat>
  <Paragraphs>15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Brío</vt:lpstr>
      <vt:lpstr>INTI RAIMY</vt:lpstr>
      <vt:lpstr>What is ?</vt:lpstr>
      <vt:lpstr>Presentación de PowerPoint</vt:lpstr>
      <vt:lpstr>Where it is celebrated ?</vt:lpstr>
      <vt:lpstr>Presentación de PowerPoint</vt:lpstr>
      <vt:lpstr>How is performed the ritual ?</vt:lpstr>
      <vt:lpstr>Presentación de PowerPoint</vt:lpstr>
      <vt:lpstr>What Is held ?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INTI RAIMY</dc:title>
  <dc:creator>Usuario</dc:creator>
  <cp:lastModifiedBy>Usuario de Windows</cp:lastModifiedBy>
  <cp:revision>14</cp:revision>
  <dcterms:created xsi:type="dcterms:W3CDTF">2015-06-19T22:24:47Z</dcterms:created>
  <dcterms:modified xsi:type="dcterms:W3CDTF">2015-06-23T14:18:12Z</dcterms:modified>
</cp:coreProperties>
</file>